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669088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64A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42" d="100"/>
          <a:sy n="42" d="100"/>
        </p:scale>
        <p:origin x="2304" y="5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1752633"/>
            <a:ext cx="3300335" cy="4083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2000" b="1" dirty="0">
                <a:solidFill>
                  <a:schemeClr val="accent4"/>
                </a:solidFill>
                <a:latin typeface="Candara" panose="020E0502030303020204" pitchFamily="34" charset="0"/>
                <a:cs typeface="Arial" pitchFamily="34" charset="0"/>
              </a:rPr>
              <a:t>COMP</a:t>
            </a:r>
            <a:r>
              <a:rPr lang="en-PH" sz="2000" b="1" dirty="0">
                <a:solidFill>
                  <a:srgbClr val="8064A2"/>
                </a:solidFill>
                <a:latin typeface="Candara" panose="020E0502030303020204" pitchFamily="34" charset="0"/>
                <a:cs typeface="Arial" pitchFamily="34" charset="0"/>
              </a:rPr>
              <a:t>ÉTEN</a:t>
            </a:r>
            <a:r>
              <a:rPr lang="en-PH" sz="2000" b="1" dirty="0">
                <a:solidFill>
                  <a:schemeClr val="accent4"/>
                </a:solidFill>
                <a:latin typeface="Candara" panose="020E0502030303020204" pitchFamily="34" charset="0"/>
                <a:cs typeface="Arial" pitchFamily="34" charset="0"/>
              </a:rPr>
              <a:t>CES</a:t>
            </a:r>
          </a:p>
        </p:txBody>
      </p:sp>
      <p:cxnSp>
        <p:nvCxnSpPr>
          <p:cNvPr id="9" name="Straight Connector 19"/>
          <p:cNvCxnSpPr>
            <a:cxnSpLocks/>
          </p:cNvCxnSpPr>
          <p:nvPr/>
        </p:nvCxnSpPr>
        <p:spPr>
          <a:xfrm>
            <a:off x="5856981" y="1941404"/>
            <a:ext cx="1686835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6259" y="4896305"/>
            <a:ext cx="1703097" cy="408319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2000" b="1" dirty="0">
                <a:solidFill>
                  <a:schemeClr val="accent4"/>
                </a:solidFill>
                <a:latin typeface="Candara" panose="020E0502030303020204" pitchFamily="34" charset="0"/>
                <a:cs typeface="Arial" pitchFamily="34" charset="0"/>
              </a:rPr>
              <a:t>EXPERIENCES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 flipV="1">
            <a:off x="5569356" y="5095625"/>
            <a:ext cx="1993496" cy="4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605325" y="5441197"/>
            <a:ext cx="3985956" cy="53752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Assistante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</a:t>
            </a:r>
            <a:r>
              <a:rPr lang="fr-FR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maternelle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à mon domicile / </a:t>
            </a:r>
            <a:r>
              <a:rPr lang="en-US" sz="1100" b="1" i="1" dirty="0">
                <a:latin typeface="Candara" panose="020E0502030303020204" pitchFamily="34" charset="0"/>
                <a:cs typeface="Calibri"/>
              </a:rPr>
              <a:t>2012 - 2018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  <a:cs typeface="Calibri"/>
            </a:endParaRPr>
          </a:p>
          <a:p>
            <a:pPr algn="just"/>
            <a:r>
              <a:rPr lang="fr-FR" sz="1100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Accueil des enfants</a:t>
            </a:r>
          </a:p>
          <a:p>
            <a:pPr algn="just"/>
            <a:r>
              <a:rPr lang="fr-FR" sz="1100" dirty="0">
                <a:solidFill>
                  <a:srgbClr val="000000"/>
                </a:solidFill>
                <a:latin typeface="Candara" panose="020E0502030303020204" pitchFamily="34" charset="0"/>
                <a:ea typeface="Calibri"/>
                <a:cs typeface="Calibri"/>
              </a:rPr>
              <a:t>Préparation des repas et biberons</a:t>
            </a:r>
          </a:p>
          <a:p>
            <a:pPr algn="just"/>
            <a:r>
              <a:rPr lang="fr-FR" sz="1100" dirty="0">
                <a:solidFill>
                  <a:srgbClr val="000000"/>
                </a:solidFill>
                <a:latin typeface="Candara" panose="020E0502030303020204" pitchFamily="34" charset="0"/>
                <a:ea typeface="Calibri"/>
                <a:cs typeface="Calibri"/>
              </a:rPr>
              <a:t>Activités d’éveils et manuelles avec les enfants</a:t>
            </a:r>
            <a:endParaRPr lang="fr-FR" sz="1100" dirty="0">
              <a:solidFill>
                <a:srgbClr val="000000"/>
              </a:solidFill>
              <a:latin typeface="Candara" panose="020E0502030303020204" pitchFamily="34" charset="0"/>
              <a:ea typeface="Calibri"/>
              <a:cs typeface="Times New Roman"/>
            </a:endParaRPr>
          </a:p>
          <a:p>
            <a:pPr algn="just"/>
            <a:endParaRPr lang="fr-FR" sz="800" b="1" dirty="0">
              <a:latin typeface="Arial"/>
              <a:ea typeface="Calibri"/>
              <a:cs typeface="Times New Roman"/>
            </a:endParaRPr>
          </a:p>
          <a:p>
            <a:pPr algn="just"/>
            <a:endParaRPr lang="fr-FR" sz="800" b="1" dirty="0">
              <a:latin typeface="Arial"/>
              <a:ea typeface="Calibri"/>
              <a:cs typeface="Times New Roman"/>
            </a:endParaRPr>
          </a:p>
          <a:p>
            <a:pPr algn="just"/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Agent </a:t>
            </a:r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d’animation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– Ecole </a:t>
            </a:r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maternelle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de </a:t>
            </a:r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Pouilloux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/ </a:t>
            </a:r>
            <a:r>
              <a:rPr lang="en-US" sz="1100" b="1" i="1" dirty="0">
                <a:latin typeface="Candara" panose="020E0502030303020204" pitchFamily="34" charset="0"/>
                <a:cs typeface="Calibri"/>
              </a:rPr>
              <a:t>2010 - 2011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  <a:cs typeface="Calibri"/>
            </a:endParaRPr>
          </a:p>
          <a:p>
            <a:pPr algn="just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cs typeface="Calibri"/>
              </a:rPr>
              <a:t>Accueil à la garderie périscolaire</a:t>
            </a:r>
          </a:p>
          <a:p>
            <a:pPr algn="just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Surveillance de la cantine sur le temps méridien</a:t>
            </a:r>
          </a:p>
          <a:p>
            <a:pPr algn="just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Activités manuelles avec les enfants</a:t>
            </a:r>
          </a:p>
          <a:p>
            <a:pPr algn="just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Travail en collaboration avec l’équipe enseignante</a:t>
            </a:r>
            <a:endParaRPr lang="fr-FR" sz="1100" dirty="0">
              <a:latin typeface="Candara" panose="020E0502030303020204" pitchFamily="34" charset="0"/>
              <a:ea typeface="Calibri"/>
              <a:cs typeface="Times New Roman"/>
            </a:endParaRPr>
          </a:p>
          <a:p>
            <a:pPr algn="just"/>
            <a:endParaRPr lang="fr-FR" sz="800" b="1" dirty="0">
              <a:latin typeface="Arial"/>
              <a:ea typeface="Calibri"/>
              <a:cs typeface="Times New Roman"/>
            </a:endParaRPr>
          </a:p>
          <a:p>
            <a:pPr algn="just"/>
            <a:endParaRPr lang="fr-FR" sz="800" b="1" dirty="0">
              <a:latin typeface="Arial"/>
              <a:ea typeface="Calibri"/>
              <a:cs typeface="Times New Roman"/>
            </a:endParaRPr>
          </a:p>
          <a:p>
            <a:pPr algn="just"/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Agent </a:t>
            </a:r>
            <a:r>
              <a:rPr lang="fr-FR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d’animation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– Ecole de </a:t>
            </a:r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Ciry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-le-Noble / </a:t>
            </a:r>
            <a:r>
              <a:rPr lang="en-US" sz="1100" b="1" i="1" dirty="0">
                <a:latin typeface="Candara" panose="020E0502030303020204" pitchFamily="34" charset="0"/>
                <a:cs typeface="Calibri"/>
              </a:rPr>
              <a:t>2006 - 2009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  <a:cs typeface="Calibri"/>
            </a:endParaRPr>
          </a:p>
          <a:p>
            <a:pPr algn="just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cs typeface="Calibri"/>
              </a:rPr>
              <a:t>Accueil à la garderie périscolaire</a:t>
            </a:r>
          </a:p>
          <a:p>
            <a:pPr algn="just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Surveillance de la cantine sur le temps méridien</a:t>
            </a:r>
          </a:p>
          <a:p>
            <a:pPr algn="just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Activités manuelles avec les enfants</a:t>
            </a:r>
          </a:p>
          <a:p>
            <a:pPr algn="just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Travail en collaboration avec l’équipe enseignante</a:t>
            </a:r>
          </a:p>
          <a:p>
            <a:pPr algn="just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Entretien des locaux et des équipements</a:t>
            </a:r>
            <a:endParaRPr lang="fr-FR" sz="1100" dirty="0">
              <a:latin typeface="Candara" panose="020E0502030303020204" pitchFamily="34" charset="0"/>
              <a:ea typeface="Calibri"/>
              <a:cs typeface="Times New Roman"/>
            </a:endParaRPr>
          </a:p>
          <a:p>
            <a:endParaRPr lang="fr-FR" sz="800" b="1" dirty="0">
              <a:latin typeface="Arial"/>
              <a:ea typeface="Calibri"/>
              <a:cs typeface="Times New Roman"/>
            </a:endParaRPr>
          </a:p>
          <a:p>
            <a:endParaRPr lang="fr-FR" sz="8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Agent </a:t>
            </a:r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d’entretien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chez les </a:t>
            </a:r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personnes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âgées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(CESU) / </a:t>
            </a:r>
            <a:r>
              <a:rPr lang="fr-FR" sz="1100" b="1" i="1" dirty="0">
                <a:latin typeface="Candara" panose="020E0502030303020204" pitchFamily="34" charset="0"/>
                <a:cs typeface="Calibri"/>
              </a:rPr>
              <a:t>2005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cs typeface="Calibri"/>
              </a:rPr>
              <a:t>Entretien ménager du domicile</a:t>
            </a: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Préparation de repas</a:t>
            </a:r>
          </a:p>
          <a:p>
            <a:endParaRPr lang="fr-FR" sz="800" b="1" dirty="0">
              <a:latin typeface="Arial"/>
              <a:ea typeface="Calibri"/>
              <a:cs typeface="Times New Roman"/>
            </a:endParaRPr>
          </a:p>
          <a:p>
            <a:endParaRPr lang="fr-FR" sz="8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ATSEM – Ecole </a:t>
            </a:r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maternelle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de </a:t>
            </a:r>
            <a:r>
              <a:rPr lang="en-US" sz="1100" b="1" i="1" dirty="0" err="1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Génelard</a:t>
            </a:r>
            <a:r>
              <a:rPr lang="en-US" sz="1100" b="1" i="1" dirty="0">
                <a:solidFill>
                  <a:srgbClr val="000000"/>
                </a:solidFill>
                <a:latin typeface="Candara" panose="020E0502030303020204" pitchFamily="34" charset="0"/>
                <a:cs typeface="Calibri"/>
              </a:rPr>
              <a:t> / </a:t>
            </a:r>
            <a:r>
              <a:rPr lang="fr-FR" sz="1100" b="1" i="1" dirty="0">
                <a:latin typeface="Candara" panose="020E0502030303020204" pitchFamily="34" charset="0"/>
                <a:cs typeface="Calibri"/>
              </a:rPr>
              <a:t>2003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cs typeface="Calibri"/>
              </a:rPr>
              <a:t>Animation d’ateliers pédagogiques adaptés aux enfants</a:t>
            </a: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cs typeface="Calibri"/>
              </a:rPr>
              <a:t>Préparation et mise à disposition du matériel pédagogique</a:t>
            </a: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Travail en collaboration avec l’équipe enseignante</a:t>
            </a: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Calibri"/>
                <a:cs typeface="Calibri"/>
              </a:rPr>
              <a:t>Entretien des locaux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  <a:ea typeface="Calibri"/>
              <a:cs typeface="Calibri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43018" y="3115584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>
                <a:latin typeface="Candara" panose="020E0502030303020204" pitchFamily="34" charset="0"/>
                <a:cs typeface="Arial" pitchFamily="34" charset="0"/>
              </a:rPr>
              <a:t>DIPLOMES ET FORMATIONS</a:t>
            </a:r>
            <a:endParaRPr lang="en-PH" sz="1400" dirty="0">
              <a:latin typeface="Candara" panose="020E0502030303020204" pitchFamily="34" charset="0"/>
              <a:cs typeface="Arial" pitchFamily="34" charset="0"/>
            </a:endParaRPr>
          </a:p>
        </p:txBody>
      </p:sp>
      <p:sp>
        <p:nvSpPr>
          <p:cNvPr id="38" name="Rounded Rectangle 114"/>
          <p:cNvSpPr/>
          <p:nvPr/>
        </p:nvSpPr>
        <p:spPr>
          <a:xfrm>
            <a:off x="471291" y="6676831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SAVOIR-ETRE</a:t>
            </a:r>
          </a:p>
        </p:txBody>
      </p: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 rot="20813529">
            <a:off x="-534868" y="142598"/>
            <a:ext cx="41803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AESH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 rot="20800731">
            <a:off x="68579" y="764951"/>
            <a:ext cx="3576895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spc="327" dirty="0">
                <a:solidFill>
                  <a:schemeClr val="bg1"/>
                </a:solidFill>
                <a:latin typeface="Candara" panose="020E0502030303020204" pitchFamily="34" charset="0"/>
                <a:cs typeface="Arial" pitchFamily="34" charset="0"/>
              </a:rPr>
              <a:t>Disponible </a:t>
            </a:r>
            <a:r>
              <a:rPr lang="en-PH" sz="1400" b="1" spc="327" dirty="0" err="1">
                <a:solidFill>
                  <a:schemeClr val="bg1"/>
                </a:solidFill>
                <a:latin typeface="Candara" panose="020E0502030303020204" pitchFamily="34" charset="0"/>
                <a:cs typeface="Arial" pitchFamily="34" charset="0"/>
              </a:rPr>
              <a:t>dès</a:t>
            </a:r>
            <a:r>
              <a:rPr lang="en-PH" sz="1400" b="1" spc="327" dirty="0">
                <a:solidFill>
                  <a:schemeClr val="bg1"/>
                </a:solidFill>
                <a:latin typeface="Candara" panose="020E0502030303020204" pitchFamily="34" charset="0"/>
                <a:cs typeface="Arial" pitchFamily="34" charset="0"/>
              </a:rPr>
              <a:t> à </a:t>
            </a:r>
            <a:r>
              <a:rPr lang="en-PH" sz="1400" b="1" spc="327" dirty="0" err="1">
                <a:solidFill>
                  <a:schemeClr val="bg1"/>
                </a:solidFill>
                <a:latin typeface="Candara" panose="020E0502030303020204" pitchFamily="34" charset="0"/>
                <a:cs typeface="Arial" pitchFamily="34" charset="0"/>
              </a:rPr>
              <a:t>présent</a:t>
            </a:r>
            <a:endParaRPr lang="en-PH" sz="1400" b="1" spc="327" dirty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endParaRPr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576896" y="944105"/>
            <a:ext cx="3985954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rgbClr val="8064A2"/>
                </a:solidFill>
                <a:latin typeface="Candara" panose="020E0502030303020204" pitchFamily="34" charset="0"/>
                <a:cs typeface="Calibri"/>
              </a:rPr>
              <a:t>15 années d’expérience au service de la Petite Enfance, j’ai développé de nombreuses compétences relationnelles et pédagogiques transposables au métier d’AESH.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B5BE67-08F1-466E-9F84-2089362C2CED}"/>
              </a:ext>
            </a:extLst>
          </p:cNvPr>
          <p:cNvSpPr txBox="1"/>
          <p:nvPr/>
        </p:nvSpPr>
        <p:spPr>
          <a:xfrm>
            <a:off x="0" y="1608667"/>
            <a:ext cx="3561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ndara" panose="020E0502030303020204" pitchFamily="34" charset="0"/>
              </a:rPr>
              <a:t>Laeticia PERROT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Candara" panose="020E0502030303020204" pitchFamily="34" charset="0"/>
              </a:rPr>
              <a:t>laeticia.perrot@sfr.fr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Candara" panose="020E0502030303020204" pitchFamily="34" charset="0"/>
              </a:rPr>
              <a:t>Permis B avec véhicule</a:t>
            </a:r>
          </a:p>
        </p:txBody>
      </p:sp>
      <p:sp>
        <p:nvSpPr>
          <p:cNvPr id="62" name="Text Box 189">
            <a:extLst>
              <a:ext uri="{FF2B5EF4-FFF2-40B4-BE49-F238E27FC236}">
                <a16:creationId xmlns:a16="http://schemas.microsoft.com/office/drawing/2014/main" id="{1D846800-E149-4E92-A079-7E2DF4B98B9C}"/>
              </a:ext>
            </a:extLst>
          </p:cNvPr>
          <p:cNvSpPr txBox="1"/>
          <p:nvPr/>
        </p:nvSpPr>
        <p:spPr>
          <a:xfrm>
            <a:off x="3561862" y="2211431"/>
            <a:ext cx="3985956" cy="25993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fr-FR" sz="1100" b="1" dirty="0">
                <a:solidFill>
                  <a:srgbClr val="8064A2"/>
                </a:solidFill>
                <a:latin typeface="Candara" panose="020E0502030303020204" pitchFamily="34" charset="0"/>
              </a:rPr>
              <a:t>•</a:t>
            </a:r>
            <a:r>
              <a:rPr lang="fr-FR" sz="1100" dirty="0">
                <a:latin typeface="Candara" panose="020E0502030303020204" pitchFamily="34" charset="0"/>
              </a:rPr>
              <a:t> Assurer la sécurité physique, morale et affective de l’enfant</a:t>
            </a:r>
          </a:p>
          <a:p>
            <a:pPr algn="just"/>
            <a:endParaRPr lang="fr-FR" sz="500" dirty="0">
              <a:latin typeface="Candara" panose="020E0502030303020204" pitchFamily="34" charset="0"/>
            </a:endParaRPr>
          </a:p>
          <a:p>
            <a:pPr algn="just"/>
            <a:r>
              <a:rPr lang="fr-FR" sz="1100" b="1" dirty="0">
                <a:solidFill>
                  <a:srgbClr val="8064A2"/>
                </a:solidFill>
                <a:latin typeface="Candara" panose="020E0502030303020204" pitchFamily="34" charset="0"/>
              </a:rPr>
              <a:t>•</a:t>
            </a:r>
            <a:r>
              <a:rPr lang="fr-FR" sz="1100" dirty="0">
                <a:latin typeface="Candara" panose="020E0502030303020204" pitchFamily="34" charset="0"/>
              </a:rPr>
              <a:t> Tenir compte des besoins de l’enfant</a:t>
            </a:r>
          </a:p>
          <a:p>
            <a:pPr algn="just"/>
            <a:endParaRPr lang="fr-FR" sz="500" dirty="0">
              <a:latin typeface="Candara" panose="020E0502030303020204" pitchFamily="34" charset="0"/>
            </a:endParaRPr>
          </a:p>
          <a:p>
            <a:pPr algn="just"/>
            <a:r>
              <a:rPr lang="fr-FR" sz="1100" b="1" dirty="0">
                <a:solidFill>
                  <a:srgbClr val="8064A2"/>
                </a:solidFill>
                <a:latin typeface="Candara" panose="020E0502030303020204" pitchFamily="34" charset="0"/>
              </a:rPr>
              <a:t>•</a:t>
            </a:r>
            <a:r>
              <a:rPr lang="fr-FR" sz="1100" dirty="0">
                <a:latin typeface="Candara" panose="020E0502030303020204" pitchFamily="34" charset="0"/>
              </a:rPr>
              <a:t> Accompagner l'enfant dans l'apprentissage des gestes de la vie quotidienne et des règles de vie en collectivité</a:t>
            </a:r>
          </a:p>
          <a:p>
            <a:pPr algn="just"/>
            <a:endParaRPr lang="fr-FR" sz="500" dirty="0">
              <a:latin typeface="Candara" panose="020E0502030303020204" pitchFamily="34" charset="0"/>
            </a:endParaRPr>
          </a:p>
          <a:p>
            <a:pPr algn="just"/>
            <a:r>
              <a:rPr lang="fr-FR" sz="1100" b="1" dirty="0">
                <a:solidFill>
                  <a:srgbClr val="8064A2"/>
                </a:solidFill>
                <a:latin typeface="Candara" panose="020E0502030303020204" pitchFamily="34" charset="0"/>
              </a:rPr>
              <a:t>•</a:t>
            </a:r>
            <a:r>
              <a:rPr lang="fr-FR" sz="1100" dirty="0">
                <a:latin typeface="Candara" panose="020E0502030303020204" pitchFamily="34" charset="0"/>
              </a:rPr>
              <a:t> Animer les activités ludiques ou aider l'enfant lors d'activités d'éveil et d'apprentissage</a:t>
            </a:r>
          </a:p>
          <a:p>
            <a:pPr algn="just"/>
            <a:endParaRPr lang="fr-FR" sz="500" dirty="0">
              <a:latin typeface="Candara" panose="020E0502030303020204" pitchFamily="34" charset="0"/>
            </a:endParaRPr>
          </a:p>
          <a:p>
            <a:pPr algn="just"/>
            <a:r>
              <a:rPr lang="fr-FR" sz="1100" b="1" dirty="0">
                <a:solidFill>
                  <a:srgbClr val="8064A2"/>
                </a:solidFill>
                <a:latin typeface="Candara" panose="020E0502030303020204" pitchFamily="34" charset="0"/>
              </a:rPr>
              <a:t>•</a:t>
            </a:r>
            <a:r>
              <a:rPr lang="fr-FR" sz="1100" dirty="0">
                <a:latin typeface="Candara" panose="020E0502030303020204" pitchFamily="34" charset="0"/>
              </a:rPr>
              <a:t> Observer le comportement et l'évolution de l'enfant et informer parents, familles, enseignants</a:t>
            </a:r>
          </a:p>
          <a:p>
            <a:pPr algn="just"/>
            <a:endParaRPr lang="fr-FR" sz="500" dirty="0">
              <a:latin typeface="Candara" panose="020E0502030303020204" pitchFamily="34" charset="0"/>
            </a:endParaRPr>
          </a:p>
          <a:p>
            <a:pPr algn="just"/>
            <a:r>
              <a:rPr lang="fr-FR" sz="1100" b="1" dirty="0">
                <a:solidFill>
                  <a:srgbClr val="8064A2"/>
                </a:solidFill>
                <a:latin typeface="Candara" panose="020E0502030303020204" pitchFamily="34" charset="0"/>
              </a:rPr>
              <a:t>•</a:t>
            </a:r>
            <a:r>
              <a:rPr lang="fr-FR" sz="1100" dirty="0">
                <a:latin typeface="Candara" panose="020E0502030303020204" pitchFamily="34" charset="0"/>
              </a:rPr>
              <a:t> Participer à la mise en œuvre de l’accueil en favorisant la mise en confiance de l’enfant et de l’environnement</a:t>
            </a:r>
          </a:p>
          <a:p>
            <a:pPr algn="just"/>
            <a:endParaRPr lang="fr-FR" sz="500" dirty="0">
              <a:latin typeface="Candara" panose="020E0502030303020204" pitchFamily="34" charset="0"/>
            </a:endParaRPr>
          </a:p>
          <a:p>
            <a:pPr algn="just"/>
            <a:r>
              <a:rPr lang="fr-FR" sz="1100" b="1" dirty="0">
                <a:solidFill>
                  <a:srgbClr val="8064A2"/>
                </a:solidFill>
                <a:latin typeface="Candara" panose="020E0502030303020204" pitchFamily="34" charset="0"/>
              </a:rPr>
              <a:t>•</a:t>
            </a:r>
            <a:r>
              <a:rPr lang="fr-FR" sz="1100" dirty="0">
                <a:latin typeface="Candara" panose="020E0502030303020204" pitchFamily="34" charset="0"/>
              </a:rPr>
              <a:t> Participer à un projet pédagogique avec l'équipe éducative pour des élèves en situation particulière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F1460D3E-18AB-4011-8246-31C07A38B96A}"/>
              </a:ext>
            </a:extLst>
          </p:cNvPr>
          <p:cNvSpPr txBox="1"/>
          <p:nvPr/>
        </p:nvSpPr>
        <p:spPr>
          <a:xfrm>
            <a:off x="0" y="3571696"/>
            <a:ext cx="3561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8064A2"/>
                </a:solidFill>
                <a:latin typeface="Candara" panose="020E0502030303020204" pitchFamily="34" charset="0"/>
              </a:rPr>
              <a:t>2021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DAQ 2.0 APOR Montceau-les-Mines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Dispositif en Amont à la Qualification</a:t>
            </a:r>
          </a:p>
          <a:p>
            <a:pPr algn="ctr"/>
            <a:endParaRPr lang="fr-FR" sz="8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sz="1300" b="1" dirty="0">
                <a:solidFill>
                  <a:srgbClr val="8064A2"/>
                </a:solidFill>
                <a:latin typeface="Candara" panose="020E0502030303020204" pitchFamily="34" charset="0"/>
              </a:rPr>
              <a:t>2002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CAP Petite Enfance CNED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Centre National d’Etudes à Distance</a:t>
            </a:r>
          </a:p>
          <a:p>
            <a:pPr algn="ctr"/>
            <a:endParaRPr lang="fr-FR" sz="800" b="1" dirty="0">
              <a:solidFill>
                <a:srgbClr val="8064A2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sz="1300" b="1" dirty="0">
                <a:solidFill>
                  <a:srgbClr val="8064A2"/>
                </a:solidFill>
                <a:latin typeface="Candara" panose="020E0502030303020204" pitchFamily="34" charset="0"/>
              </a:rPr>
              <a:t>1999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BAC Economique et Social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Lycée Wittmer Charolles</a:t>
            </a:r>
          </a:p>
          <a:p>
            <a:pPr algn="ctr"/>
            <a:endParaRPr lang="fr-FR" sz="8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sz="1300" b="1" dirty="0">
                <a:solidFill>
                  <a:srgbClr val="8064A2"/>
                </a:solidFill>
                <a:latin typeface="Candara" panose="020E0502030303020204" pitchFamily="34" charset="0"/>
              </a:rPr>
              <a:t>2000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BAFA Les Francas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Brevet d’Aptitude aux Fonctions d’Animateur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8F423160-7DFD-42EF-BC02-9EF76D0C6E37}"/>
              </a:ext>
            </a:extLst>
          </p:cNvPr>
          <p:cNvSpPr txBox="1"/>
          <p:nvPr/>
        </p:nvSpPr>
        <p:spPr>
          <a:xfrm>
            <a:off x="-28430" y="7102183"/>
            <a:ext cx="356186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>
                <a:solidFill>
                  <a:schemeClr val="bg1"/>
                </a:solidFill>
                <a:latin typeface="Candara" panose="020E0502030303020204" pitchFamily="34" charset="0"/>
              </a:rPr>
              <a:t>ALTRUISTE</a:t>
            </a:r>
            <a:endParaRPr lang="fr-FR" sz="13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endParaRPr lang="fr-FR" sz="13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OBSERVATRICE ET A L’ECOUTE</a:t>
            </a:r>
          </a:p>
          <a:p>
            <a:pPr algn="ctr"/>
            <a:endParaRPr lang="fr-FR" sz="13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SENS DE L’ORGANISATION</a:t>
            </a:r>
          </a:p>
          <a:p>
            <a:pPr algn="ctr"/>
            <a:endParaRPr lang="fr-FR" sz="13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OUVERTE D’ESPRIT / DYNAMIQUE</a:t>
            </a:r>
          </a:p>
          <a:p>
            <a:pPr algn="ctr"/>
            <a:endParaRPr lang="fr-FR" sz="13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MINUTIEUSE</a:t>
            </a:r>
          </a:p>
          <a:p>
            <a:pPr algn="ctr"/>
            <a:endParaRPr lang="fr-FR" sz="13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70" name="Rounded Rectangle 114">
            <a:extLst>
              <a:ext uri="{FF2B5EF4-FFF2-40B4-BE49-F238E27FC236}">
                <a16:creationId xmlns:a16="http://schemas.microsoft.com/office/drawing/2014/main" id="{7D1478B0-0CD0-4183-B8DE-E688DC050A5B}"/>
              </a:ext>
            </a:extLst>
          </p:cNvPr>
          <p:cNvSpPr/>
          <p:nvPr/>
        </p:nvSpPr>
        <p:spPr>
          <a:xfrm>
            <a:off x="471291" y="9149985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CENTRES D’INTERET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DE87ED73-B3AA-46DA-9E42-DC2C3D210A28}"/>
              </a:ext>
            </a:extLst>
          </p:cNvPr>
          <p:cNvSpPr txBox="1"/>
          <p:nvPr/>
        </p:nvSpPr>
        <p:spPr>
          <a:xfrm>
            <a:off x="8088" y="9577408"/>
            <a:ext cx="3561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Randonnée de pleine nature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Natation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Candara" panose="020E0502030303020204" pitchFamily="34" charset="0"/>
              </a:rPr>
              <a:t>Jardinage / Cuisine</a:t>
            </a:r>
          </a:p>
          <a:p>
            <a:pPr algn="ctr"/>
            <a:endParaRPr lang="fr-FR" sz="13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endParaRPr lang="fr-FR" sz="8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356</Words>
  <Application>Microsoft Office PowerPoint</Application>
  <PresentationFormat>Personnalisé</PresentationFormat>
  <Paragraphs>84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Times New Roman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22</dc:title>
  <dc:subject/>
  <dc:creator>www.exempledecv.com</dc:creator>
  <cp:keywords/>
  <dc:description/>
  <cp:lastModifiedBy>Stagiaire</cp:lastModifiedBy>
  <cp:revision>26</cp:revision>
  <cp:lastPrinted>2021-09-30T12:42:22Z</cp:lastPrinted>
  <dcterms:created xsi:type="dcterms:W3CDTF">2015-07-03T12:55:42Z</dcterms:created>
  <dcterms:modified xsi:type="dcterms:W3CDTF">2021-11-16T12:35:14Z</dcterms:modified>
  <cp:category/>
</cp:coreProperties>
</file>