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0" clrIdx="0">
    <p:extLst>
      <p:ext uri="{19B8F6BF-5375-455C-9EA6-DF929625EA0E}">
        <p15:presenceInfo xmlns:p15="http://schemas.microsoft.com/office/powerpoint/2012/main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B0916F"/>
    <a:srgbClr val="BFEAFB"/>
    <a:srgbClr val="4C7788"/>
    <a:srgbClr val="00A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26" autoAdjust="0"/>
    <p:restoredTop sz="94660"/>
  </p:normalViewPr>
  <p:slideViewPr>
    <p:cSldViewPr snapToGrid="0">
      <p:cViewPr>
        <p:scale>
          <a:sx n="75" d="100"/>
          <a:sy n="75" d="100"/>
        </p:scale>
        <p:origin x="20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E1BAE2F-DEEA-4E2C-97D2-253AF7F2FB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7FBA29-49A2-4CC2-844D-5BB484962D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4BAE-A04C-4A1D-9208-56D9B75DFBAF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D654A3-9AE7-4BD3-A7FF-4927DCDD3D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461A8C-C8AF-4240-BB3F-20CB8769AC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45BE-10CE-4889-AF7D-B3F0BC1260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240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A1B02-552F-4A8C-B899-4DF040D5CDF3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BE4B6-0A1D-4DBA-9E69-D373D1FEC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120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02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2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76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8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84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26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45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31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8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6195-EA07-4E40-A2A3-AAE46DA4CF1D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27043-335B-4DA8-8853-0173792B06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17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3F48E0F7-790E-4AD8-880E-1D9E8C447A1C}"/>
              </a:ext>
            </a:extLst>
          </p:cNvPr>
          <p:cNvSpPr/>
          <p:nvPr/>
        </p:nvSpPr>
        <p:spPr>
          <a:xfrm>
            <a:off x="155238" y="9179094"/>
            <a:ext cx="7339078" cy="1412648"/>
          </a:xfrm>
          <a:prstGeom prst="rtTriangle">
            <a:avLst/>
          </a:prstGeom>
          <a:solidFill>
            <a:srgbClr val="BFEAF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rectangle 2">
            <a:extLst>
              <a:ext uri="{FF2B5EF4-FFF2-40B4-BE49-F238E27FC236}">
                <a16:creationId xmlns:a16="http://schemas.microsoft.com/office/drawing/2014/main" id="{8EE171ED-CC8D-488B-9F45-6FF48258B679}"/>
              </a:ext>
            </a:extLst>
          </p:cNvPr>
          <p:cNvSpPr/>
          <p:nvPr/>
        </p:nvSpPr>
        <p:spPr>
          <a:xfrm rot="10800000">
            <a:off x="0" y="97262"/>
            <a:ext cx="7438543" cy="1866037"/>
          </a:xfrm>
          <a:prstGeom prst="rtTriangle">
            <a:avLst/>
          </a:prstGeom>
          <a:solidFill>
            <a:srgbClr val="BFEAFB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D24581-136D-4FD5-BF44-854A05BAB7D4}"/>
              </a:ext>
            </a:extLst>
          </p:cNvPr>
          <p:cNvSpPr txBox="1"/>
          <p:nvPr/>
        </p:nvSpPr>
        <p:spPr>
          <a:xfrm>
            <a:off x="0" y="363284"/>
            <a:ext cx="2857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Yves Silvagni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5EB6CA-5B6C-4219-8F08-2A09E54B5FD2}"/>
              </a:ext>
            </a:extLst>
          </p:cNvPr>
          <p:cNvSpPr txBox="1"/>
          <p:nvPr/>
        </p:nvSpPr>
        <p:spPr>
          <a:xfrm>
            <a:off x="121132" y="968636"/>
            <a:ext cx="4428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Adjoint - Coordinateur QHSE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75F2A4F-67EC-4C6B-BB51-4E9EBF905148}"/>
              </a:ext>
            </a:extLst>
          </p:cNvPr>
          <p:cNvSpPr txBox="1"/>
          <p:nvPr/>
        </p:nvSpPr>
        <p:spPr>
          <a:xfrm>
            <a:off x="0" y="1512719"/>
            <a:ext cx="6037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« Des garanties puisées dans le savoir et les compétences »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FCC5A6E3-DC39-4B38-B992-2A5B9D730756}"/>
              </a:ext>
            </a:extLst>
          </p:cNvPr>
          <p:cNvCxnSpPr>
            <a:cxnSpLocks/>
          </p:cNvCxnSpPr>
          <p:nvPr/>
        </p:nvCxnSpPr>
        <p:spPr>
          <a:xfrm>
            <a:off x="2434739" y="2338146"/>
            <a:ext cx="0" cy="7928612"/>
          </a:xfrm>
          <a:prstGeom prst="line">
            <a:avLst/>
          </a:prstGeom>
          <a:ln w="38100">
            <a:solidFill>
              <a:srgbClr val="B09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5B2E7B14-DC9C-460B-9BAB-85C2EA33EEC6}"/>
              </a:ext>
            </a:extLst>
          </p:cNvPr>
          <p:cNvSpPr txBox="1"/>
          <p:nvPr/>
        </p:nvSpPr>
        <p:spPr>
          <a:xfrm>
            <a:off x="155238" y="2108644"/>
            <a:ext cx="200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06.51.14.75.15</a:t>
            </a:r>
          </a:p>
          <a:p>
            <a:r>
              <a:rPr lang="fr-FR" sz="1600" dirty="0"/>
              <a:t>y.silvagni@gmail.com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FD0232-1F0A-4179-86A2-470177039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50" y="2813699"/>
            <a:ext cx="257480" cy="257480"/>
          </a:xfrm>
          <a:prstGeom prst="rect">
            <a:avLst/>
          </a:prstGeom>
        </p:spPr>
      </p:pic>
      <p:grpSp>
        <p:nvGrpSpPr>
          <p:cNvPr id="41" name="Groupe 40">
            <a:extLst>
              <a:ext uri="{FF2B5EF4-FFF2-40B4-BE49-F238E27FC236}">
                <a16:creationId xmlns:a16="http://schemas.microsoft.com/office/drawing/2014/main" id="{3AD0B4D5-7B47-41D6-B5E1-DB68C29AAA17}"/>
              </a:ext>
            </a:extLst>
          </p:cNvPr>
          <p:cNvGrpSpPr/>
          <p:nvPr/>
        </p:nvGrpSpPr>
        <p:grpSpPr>
          <a:xfrm>
            <a:off x="2753172" y="2060433"/>
            <a:ext cx="4428435" cy="523954"/>
            <a:chOff x="2753172" y="2060433"/>
            <a:chExt cx="4428435" cy="523954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4EA18ADD-A038-48AD-8F7B-2F9CDEAEFB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4524" y="2584387"/>
              <a:ext cx="3961469" cy="0"/>
            </a:xfrm>
            <a:prstGeom prst="line">
              <a:avLst/>
            </a:prstGeom>
            <a:ln w="28575">
              <a:solidFill>
                <a:srgbClr val="B091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64D2D8E9-F14D-418C-911F-1E47B33D596C}"/>
                </a:ext>
              </a:extLst>
            </p:cNvPr>
            <p:cNvSpPr txBox="1"/>
            <p:nvPr/>
          </p:nvSpPr>
          <p:spPr>
            <a:xfrm>
              <a:off x="2753172" y="2060433"/>
              <a:ext cx="442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Compétences</a:t>
              </a: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78343AC5-3B73-419A-8979-A9D52CCD7FE1}"/>
              </a:ext>
            </a:extLst>
          </p:cNvPr>
          <p:cNvGrpSpPr/>
          <p:nvPr/>
        </p:nvGrpSpPr>
        <p:grpSpPr>
          <a:xfrm>
            <a:off x="2760354" y="4685289"/>
            <a:ext cx="4428435" cy="523220"/>
            <a:chOff x="2760354" y="4685289"/>
            <a:chExt cx="4428435" cy="5232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B22BD21-8008-41D5-B1AD-B7C979F6574F}"/>
                </a:ext>
              </a:extLst>
            </p:cNvPr>
            <p:cNvSpPr txBox="1"/>
            <p:nvPr/>
          </p:nvSpPr>
          <p:spPr>
            <a:xfrm>
              <a:off x="2760354" y="4685289"/>
              <a:ext cx="44284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Formations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69A38CDB-CE51-4EA7-BC07-F61FB759DE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4524" y="5208509"/>
              <a:ext cx="3961469" cy="0"/>
            </a:xfrm>
            <a:prstGeom prst="line">
              <a:avLst/>
            </a:prstGeom>
            <a:ln w="28575">
              <a:solidFill>
                <a:srgbClr val="B091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933E1983-E5F5-4EB2-B175-7E9FA2548080}"/>
              </a:ext>
            </a:extLst>
          </p:cNvPr>
          <p:cNvGrpSpPr/>
          <p:nvPr/>
        </p:nvGrpSpPr>
        <p:grpSpPr>
          <a:xfrm>
            <a:off x="2587086" y="7443588"/>
            <a:ext cx="4700509" cy="523220"/>
            <a:chOff x="2587086" y="7443588"/>
            <a:chExt cx="4700509" cy="523220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D6AA6C5F-9FC7-4B42-B4C4-DEC8B5DC42E1}"/>
                </a:ext>
              </a:extLst>
            </p:cNvPr>
            <p:cNvSpPr txBox="1"/>
            <p:nvPr/>
          </p:nvSpPr>
          <p:spPr>
            <a:xfrm>
              <a:off x="2587086" y="7443588"/>
              <a:ext cx="4700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Expériences professionnelles</a:t>
              </a: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968E7F5B-4ABF-46BB-942B-893C748901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18563" y="7966808"/>
              <a:ext cx="3961469" cy="0"/>
            </a:xfrm>
            <a:prstGeom prst="line">
              <a:avLst/>
            </a:prstGeom>
            <a:ln w="28575">
              <a:solidFill>
                <a:srgbClr val="B091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65167405-3E98-437E-8368-FBC34C59DC54}"/>
              </a:ext>
            </a:extLst>
          </p:cNvPr>
          <p:cNvSpPr txBox="1"/>
          <p:nvPr/>
        </p:nvSpPr>
        <p:spPr>
          <a:xfrm>
            <a:off x="-55611" y="7465755"/>
            <a:ext cx="2695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 propos de moi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CFB1CA4-35CF-4AA0-9972-C69263A40912}"/>
              </a:ext>
            </a:extLst>
          </p:cNvPr>
          <p:cNvSpPr txBox="1"/>
          <p:nvPr/>
        </p:nvSpPr>
        <p:spPr>
          <a:xfrm>
            <a:off x="535326" y="4092092"/>
            <a:ext cx="1224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Atouts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5F43E25B-BAB0-47E6-9582-F03F21DA09E3}"/>
              </a:ext>
            </a:extLst>
          </p:cNvPr>
          <p:cNvCxnSpPr>
            <a:cxnSpLocks/>
          </p:cNvCxnSpPr>
          <p:nvPr/>
        </p:nvCxnSpPr>
        <p:spPr>
          <a:xfrm flipH="1">
            <a:off x="498723" y="4492202"/>
            <a:ext cx="1297342" cy="0"/>
          </a:xfrm>
          <a:prstGeom prst="line">
            <a:avLst/>
          </a:prstGeom>
          <a:ln w="28575">
            <a:solidFill>
              <a:srgbClr val="B09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042D2C8-8AC5-481A-B507-292C1C484CFB}"/>
              </a:ext>
            </a:extLst>
          </p:cNvPr>
          <p:cNvCxnSpPr>
            <a:cxnSpLocks/>
          </p:cNvCxnSpPr>
          <p:nvPr/>
        </p:nvCxnSpPr>
        <p:spPr>
          <a:xfrm flipH="1">
            <a:off x="643487" y="7914506"/>
            <a:ext cx="1297342" cy="0"/>
          </a:xfrm>
          <a:prstGeom prst="line">
            <a:avLst/>
          </a:prstGeom>
          <a:ln w="28575">
            <a:solidFill>
              <a:srgbClr val="B09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5E27F31-B3ED-4F99-AA68-B6B6F0179A0A}"/>
              </a:ext>
            </a:extLst>
          </p:cNvPr>
          <p:cNvSpPr txBox="1"/>
          <p:nvPr/>
        </p:nvSpPr>
        <p:spPr>
          <a:xfrm>
            <a:off x="2452792" y="8267405"/>
            <a:ext cx="5124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2018 / 2019 :</a:t>
            </a:r>
            <a:r>
              <a:rPr lang="fr-FR" sz="1600" dirty="0"/>
              <a:t> Maitrise Logistique – Orly Air Traiteur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2017 / 2018 :</a:t>
            </a:r>
            <a:r>
              <a:rPr lang="fr-FR" sz="1600" dirty="0"/>
              <a:t> Régulateur – Orly Air Traiteur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2014 / 2017 :</a:t>
            </a:r>
            <a:r>
              <a:rPr lang="fr-FR" sz="1600" dirty="0"/>
              <a:t> Assistant QHSE – Orly Air Traiteur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2000 / 2014 :</a:t>
            </a:r>
            <a:r>
              <a:rPr lang="fr-FR" sz="1600" dirty="0"/>
              <a:t> Chef d’équipe Nettoyage – OAT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1985 / 2000 :</a:t>
            </a:r>
            <a:r>
              <a:rPr lang="fr-FR" sz="1600" dirty="0"/>
              <a:t> Métiers de la Restauration et collectivités, gérance en brasserie, gérance d’un camion de restauration rapide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07EF0EC-BD37-4643-A451-0819987BBAAD}"/>
              </a:ext>
            </a:extLst>
          </p:cNvPr>
          <p:cNvSpPr txBox="1"/>
          <p:nvPr/>
        </p:nvSpPr>
        <p:spPr>
          <a:xfrm>
            <a:off x="2793806" y="2856403"/>
            <a:ext cx="470050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Déployer une démarche qualité.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Manager, observer, écouter.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Prélever, analyser, étudier.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Investiguer, contrôler, solutionner.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Déployer la Politique Qualité de l’entreprise.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Former les collaborateurs.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Gérer des prestataires.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45B057D-84E7-42A7-9E2B-A548C73A5AF2}"/>
              </a:ext>
            </a:extLst>
          </p:cNvPr>
          <p:cNvSpPr txBox="1"/>
          <p:nvPr/>
        </p:nvSpPr>
        <p:spPr>
          <a:xfrm>
            <a:off x="4937340" y="4079855"/>
            <a:ext cx="1099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FDEA921-CDA7-4B7A-9612-E2B3305288CD}"/>
              </a:ext>
            </a:extLst>
          </p:cNvPr>
          <p:cNvSpPr txBox="1"/>
          <p:nvPr/>
        </p:nvSpPr>
        <p:spPr>
          <a:xfrm>
            <a:off x="231250" y="4832447"/>
            <a:ext cx="1927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Méthodique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Réactif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Rigoureux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Communicatif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Négociateur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Impliqué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dirty="0"/>
              <a:t>Loyal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94A6FA1-E8F8-47FA-9B27-F80A259D3943}"/>
              </a:ext>
            </a:extLst>
          </p:cNvPr>
          <p:cNvSpPr txBox="1"/>
          <p:nvPr/>
        </p:nvSpPr>
        <p:spPr>
          <a:xfrm>
            <a:off x="526125" y="2746583"/>
            <a:ext cx="1720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Compte LinkedIn Actif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B28D290-9D10-44DA-896D-8C65A70F8DBA}"/>
              </a:ext>
            </a:extLst>
          </p:cNvPr>
          <p:cNvSpPr txBox="1"/>
          <p:nvPr/>
        </p:nvSpPr>
        <p:spPr>
          <a:xfrm>
            <a:off x="155238" y="7927132"/>
            <a:ext cx="22795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Mes capacités en dessin m’ont épaulé très souvent lors de créations d’affiches interservices. Très impliqué dans le recyclage des matières ainsi qu’à l’écosystème environnant, j’ai pu participer à la récolte de déchets en bord de mer encadrée par des associations départementales.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EF448E2-8070-4DF2-9D8D-2A5CE12B56F6}"/>
              </a:ext>
            </a:extLst>
          </p:cNvPr>
          <p:cNvSpPr txBox="1"/>
          <p:nvPr/>
        </p:nvSpPr>
        <p:spPr>
          <a:xfrm>
            <a:off x="2738358" y="5425529"/>
            <a:ext cx="44580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VAE en cours :</a:t>
            </a:r>
            <a:r>
              <a:rPr lang="fr-FR" sz="1600" dirty="0"/>
              <a:t> BTS Qualité dans les industries alimentaires et les bio industries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endParaRPr lang="fr-FR" sz="1600" dirty="0"/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u="sng" dirty="0"/>
              <a:t>Formations internes entreprises (Aéroform):</a:t>
            </a:r>
            <a:r>
              <a:rPr lang="fr-FR" sz="1600" dirty="0"/>
              <a:t> Hygiène, HACCP, Management, Communication,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fr-FR" sz="1600" dirty="0"/>
              <a:t>5S,SAP, Techniques de Nettoyage, COVID 19,Contrôles Qualité, Métrologie.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2D8DF02-B8DE-4BFA-9C4D-5A4508C57A0A}"/>
              </a:ext>
            </a:extLst>
          </p:cNvPr>
          <p:cNvSpPr/>
          <p:nvPr/>
        </p:nvSpPr>
        <p:spPr>
          <a:xfrm flipH="1">
            <a:off x="13740064" y="1347537"/>
            <a:ext cx="577516" cy="31339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Cercle : creux 1">
            <a:extLst>
              <a:ext uri="{FF2B5EF4-FFF2-40B4-BE49-F238E27FC236}">
                <a16:creationId xmlns:a16="http://schemas.microsoft.com/office/drawing/2014/main" id="{6A0B3C8B-C283-46F1-B03E-C78F8F2D55BA}"/>
              </a:ext>
            </a:extLst>
          </p:cNvPr>
          <p:cNvSpPr/>
          <p:nvPr/>
        </p:nvSpPr>
        <p:spPr>
          <a:xfrm>
            <a:off x="10312400" y="216569"/>
            <a:ext cx="1107440" cy="1395663"/>
          </a:xfrm>
          <a:prstGeom prst="donut">
            <a:avLst>
              <a:gd name="adj" fmla="val 478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94F3CBE-7E09-4065-922A-FAF421B0D7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5206" y="229493"/>
            <a:ext cx="1036433" cy="12954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21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232</Words>
  <Application>Microsoft Office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26</cp:revision>
  <dcterms:created xsi:type="dcterms:W3CDTF">2021-10-15T13:42:38Z</dcterms:created>
  <dcterms:modified xsi:type="dcterms:W3CDTF">2021-10-27T09:20:34Z</dcterms:modified>
</cp:coreProperties>
</file>