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1410" y="-26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6764" y="545829"/>
            <a:ext cx="2434286" cy="114377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000" b="1" i="1" spc="-5" dirty="0">
                <a:solidFill>
                  <a:srgbClr val="001F5F"/>
                </a:solidFill>
                <a:latin typeface="Calibri"/>
                <a:cs typeface="Calibri"/>
              </a:rPr>
              <a:t>Gezim</a:t>
            </a:r>
            <a:r>
              <a:rPr sz="2000" b="1" i="1" spc="-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i="1" spc="-5" dirty="0">
                <a:solidFill>
                  <a:srgbClr val="001F5F"/>
                </a:solidFill>
                <a:latin typeface="Calibri"/>
                <a:cs typeface="Calibri"/>
              </a:rPr>
              <a:t>ROGOVA</a:t>
            </a:r>
            <a:endParaRPr sz="2000" dirty="0">
              <a:latin typeface="Calibri"/>
              <a:cs typeface="Calibri"/>
            </a:endParaRPr>
          </a:p>
          <a:p>
            <a:pPr marL="12700" marR="220345">
              <a:lnSpc>
                <a:spcPct val="110000"/>
              </a:lnSpc>
              <a:spcBef>
                <a:spcPts val="135"/>
              </a:spcBef>
            </a:pPr>
            <a:r>
              <a:rPr lang="fr-FR" sz="1100" dirty="0">
                <a:latin typeface="Calibri"/>
                <a:cs typeface="Calibri"/>
              </a:rPr>
              <a:t>11 rue de Georges Brassens</a:t>
            </a:r>
          </a:p>
          <a:p>
            <a:pPr marL="12700" marR="220345">
              <a:lnSpc>
                <a:spcPct val="110000"/>
              </a:lnSpc>
              <a:spcBef>
                <a:spcPts val="135"/>
              </a:spcBef>
            </a:pPr>
            <a:r>
              <a:rPr sz="1100" spc="-5" dirty="0">
                <a:latin typeface="Calibri"/>
                <a:cs typeface="Calibri"/>
              </a:rPr>
              <a:t>71200 </a:t>
            </a:r>
            <a:r>
              <a:rPr sz="1100" dirty="0">
                <a:latin typeface="Calibri"/>
                <a:cs typeface="Calibri"/>
              </a:rPr>
              <a:t>le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lang="fr-FR" sz="1100" spc="-15" dirty="0">
                <a:latin typeface="Calibri"/>
                <a:cs typeface="Calibri"/>
              </a:rPr>
              <a:t>C</a:t>
            </a:r>
            <a:r>
              <a:rPr sz="1100">
                <a:latin typeface="Calibri"/>
                <a:cs typeface="Calibri"/>
              </a:rPr>
              <a:t>reusot</a:t>
            </a: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00" spc="-5" dirty="0">
                <a:latin typeface="Calibri"/>
                <a:cs typeface="Calibri"/>
              </a:rPr>
              <a:t>06.01.64.05.47</a:t>
            </a: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00" spc="-5" dirty="0">
                <a:latin typeface="Calibri"/>
                <a:cs typeface="Calibri"/>
              </a:rPr>
              <a:t>09.86.40.06.37</a:t>
            </a:r>
            <a:endParaRPr sz="1100" dirty="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692717" y="1948624"/>
            <a:ext cx="2609850" cy="227965"/>
            <a:chOff x="2692717" y="1948624"/>
            <a:chExt cx="2609850" cy="2279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06941" y="1948624"/>
              <a:ext cx="2590546" cy="22732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697479" y="2154935"/>
              <a:ext cx="2600325" cy="17145"/>
            </a:xfrm>
            <a:custGeom>
              <a:avLst/>
              <a:gdLst/>
              <a:ahLst/>
              <a:cxnLst/>
              <a:rect l="l" t="t" r="r" b="b"/>
              <a:pathLst>
                <a:path w="2600325" h="17144">
                  <a:moveTo>
                    <a:pt x="2599944" y="0"/>
                  </a:moveTo>
                  <a:lnTo>
                    <a:pt x="0" y="0"/>
                  </a:lnTo>
                  <a:lnTo>
                    <a:pt x="0" y="16764"/>
                  </a:lnTo>
                  <a:lnTo>
                    <a:pt x="2599944" y="16764"/>
                  </a:lnTo>
                  <a:lnTo>
                    <a:pt x="2599944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697479" y="2154935"/>
              <a:ext cx="2600325" cy="17145"/>
            </a:xfrm>
            <a:custGeom>
              <a:avLst/>
              <a:gdLst/>
              <a:ahLst/>
              <a:cxnLst/>
              <a:rect l="l" t="t" r="r" b="b"/>
              <a:pathLst>
                <a:path w="2600325" h="17144">
                  <a:moveTo>
                    <a:pt x="0" y="16764"/>
                  </a:moveTo>
                  <a:lnTo>
                    <a:pt x="2599944" y="16764"/>
                  </a:lnTo>
                  <a:lnTo>
                    <a:pt x="2599944" y="0"/>
                  </a:lnTo>
                  <a:lnTo>
                    <a:pt x="0" y="0"/>
                  </a:lnTo>
                  <a:lnTo>
                    <a:pt x="0" y="16764"/>
                  </a:lnTo>
                  <a:close/>
                </a:path>
              </a:pathLst>
            </a:custGeom>
            <a:ln w="9524">
              <a:solidFill>
                <a:srgbClr val="1F386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886764" y="2299461"/>
            <a:ext cx="4333875" cy="13677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4818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1F3863"/>
                </a:solidFill>
                <a:latin typeface="Calibri"/>
                <a:cs typeface="Calibri"/>
              </a:rPr>
              <a:t>Mobile,</a:t>
            </a:r>
            <a:r>
              <a:rPr sz="1600" spc="-1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1F3863"/>
                </a:solidFill>
                <a:latin typeface="Calibri"/>
                <a:cs typeface="Calibri"/>
              </a:rPr>
              <a:t>disponible</a:t>
            </a:r>
            <a:r>
              <a:rPr sz="160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1F3863"/>
                </a:solidFill>
                <a:latin typeface="Calibri"/>
                <a:cs typeface="Calibri"/>
              </a:rPr>
              <a:t>et motivé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b="1" u="heavy" spc="-5" dirty="0">
                <a:solidFill>
                  <a:srgbClr val="1F3863"/>
                </a:solidFill>
                <a:uFill>
                  <a:solidFill>
                    <a:srgbClr val="1F3863"/>
                  </a:solidFill>
                </a:uFill>
                <a:latin typeface="Calibri"/>
                <a:cs typeface="Calibri"/>
              </a:rPr>
              <a:t>Gestion</a:t>
            </a:r>
            <a:r>
              <a:rPr sz="1600" b="1" u="heavy" spc="-30" dirty="0">
                <a:solidFill>
                  <a:srgbClr val="1F3863"/>
                </a:solidFill>
                <a:uFill>
                  <a:solidFill>
                    <a:srgbClr val="1F3863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spc="-5" dirty="0">
                <a:solidFill>
                  <a:srgbClr val="1F3863"/>
                </a:solidFill>
                <a:uFill>
                  <a:solidFill>
                    <a:srgbClr val="1F3863"/>
                  </a:solidFill>
                </a:uFill>
                <a:latin typeface="Calibri"/>
                <a:cs typeface="Calibri"/>
              </a:rPr>
              <a:t>des</a:t>
            </a:r>
            <a:r>
              <a:rPr sz="1600" b="1" u="heavy" spc="-25" dirty="0">
                <a:solidFill>
                  <a:srgbClr val="1F3863"/>
                </a:solidFill>
                <a:uFill>
                  <a:solidFill>
                    <a:srgbClr val="1F3863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spc="-5" dirty="0">
                <a:solidFill>
                  <a:srgbClr val="1F3863"/>
                </a:solidFill>
                <a:uFill>
                  <a:solidFill>
                    <a:srgbClr val="1F3863"/>
                  </a:solidFill>
                </a:uFill>
                <a:latin typeface="Calibri"/>
                <a:cs typeface="Calibri"/>
              </a:rPr>
              <a:t>déchets</a:t>
            </a:r>
            <a:endParaRPr sz="1600">
              <a:latin typeface="Calibri"/>
              <a:cs typeface="Calibri"/>
            </a:endParaRPr>
          </a:p>
          <a:p>
            <a:pPr marL="12700" marR="2155825">
              <a:lnSpc>
                <a:spcPct val="110100"/>
              </a:lnSpc>
              <a:spcBef>
                <a:spcPts val="65"/>
              </a:spcBef>
            </a:pPr>
            <a:r>
              <a:rPr sz="1100" spc="-5" dirty="0">
                <a:latin typeface="Calibri"/>
                <a:cs typeface="Calibri"/>
              </a:rPr>
              <a:t>Ramassage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conteneurs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poubelles.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Arrimage au </a:t>
            </a:r>
            <a:r>
              <a:rPr sz="1100" spc="-5" dirty="0">
                <a:latin typeface="Calibri"/>
                <a:cs typeface="Calibri"/>
              </a:rPr>
              <a:t>camion nettoyage 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(Formation </a:t>
            </a:r>
            <a:r>
              <a:rPr sz="1100" dirty="0">
                <a:latin typeface="Calibri"/>
                <a:cs typeface="Calibri"/>
              </a:rPr>
              <a:t>à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Montceau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2018)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6764" y="3837559"/>
            <a:ext cx="1776730" cy="13036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Travaux</a:t>
            </a:r>
            <a:r>
              <a:rPr sz="1600" b="1" u="heavy" spc="-4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en</a:t>
            </a:r>
            <a:r>
              <a:rPr sz="1600" b="1" u="heavy" spc="-2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bâtiment</a:t>
            </a:r>
            <a:endParaRPr sz="1600">
              <a:latin typeface="Calibri"/>
              <a:cs typeface="Calibri"/>
            </a:endParaRPr>
          </a:p>
          <a:p>
            <a:pPr marL="12700" marR="402590">
              <a:lnSpc>
                <a:spcPct val="109800"/>
              </a:lnSpc>
              <a:spcBef>
                <a:spcPts val="900"/>
              </a:spcBef>
            </a:pPr>
            <a:r>
              <a:rPr sz="1100" dirty="0">
                <a:latin typeface="Calibri"/>
                <a:cs typeface="Calibri"/>
              </a:rPr>
              <a:t>Préparation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du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chantier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Fabrication </a:t>
            </a:r>
            <a:r>
              <a:rPr sz="1100" spc="-5" dirty="0">
                <a:latin typeface="Calibri"/>
                <a:cs typeface="Calibri"/>
              </a:rPr>
              <a:t>du béton </a:t>
            </a:r>
            <a:r>
              <a:rPr sz="1100" dirty="0">
                <a:latin typeface="Calibri"/>
                <a:cs typeface="Calibri"/>
              </a:rPr>
              <a:t> Montage </a:t>
            </a:r>
            <a:r>
              <a:rPr sz="1100" spc="-10" dirty="0">
                <a:latin typeface="Calibri"/>
                <a:cs typeface="Calibri"/>
              </a:rPr>
              <a:t>de </a:t>
            </a:r>
            <a:r>
              <a:rPr sz="1100" dirty="0">
                <a:latin typeface="Calibri"/>
                <a:cs typeface="Calibri"/>
              </a:rPr>
              <a:t>moellons 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Pose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de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grillage 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Ferraillage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93260" y="4196308"/>
            <a:ext cx="2296160" cy="760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450" marR="966469" indent="-32384">
              <a:lnSpc>
                <a:spcPct val="109100"/>
              </a:lnSpc>
              <a:spcBef>
                <a:spcPts val="100"/>
              </a:spcBef>
            </a:pPr>
            <a:r>
              <a:rPr sz="1100" spc="-5" dirty="0">
                <a:latin typeface="Calibri"/>
                <a:cs typeface="Calibri"/>
              </a:rPr>
              <a:t>Travaux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de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finition 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Nettoyage de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matériel</a:t>
            </a:r>
            <a:endParaRPr sz="1100">
              <a:latin typeface="Calibri"/>
              <a:cs typeface="Calibri"/>
            </a:endParaRPr>
          </a:p>
          <a:p>
            <a:pPr marL="12700" marR="5080">
              <a:lnSpc>
                <a:spcPct val="110000"/>
              </a:lnSpc>
            </a:pPr>
            <a:r>
              <a:rPr sz="1100" dirty="0">
                <a:latin typeface="Calibri"/>
                <a:cs typeface="Calibri"/>
              </a:rPr>
              <a:t>Évacuation des </a:t>
            </a:r>
            <a:r>
              <a:rPr sz="1100" spc="-5" dirty="0">
                <a:latin typeface="Calibri"/>
                <a:cs typeface="Calibri"/>
              </a:rPr>
              <a:t>encombrants travaux de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peinture</a:t>
            </a:r>
            <a:r>
              <a:rPr sz="1100" spc="-5" dirty="0">
                <a:latin typeface="Calibri"/>
                <a:cs typeface="Calibri"/>
              </a:rPr>
              <a:t> pose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de </a:t>
            </a:r>
            <a:r>
              <a:rPr sz="1100" dirty="0">
                <a:latin typeface="Calibri"/>
                <a:cs typeface="Calibri"/>
              </a:rPr>
              <a:t>papier</a:t>
            </a:r>
            <a:r>
              <a:rPr sz="1100" spc="-5" dirty="0">
                <a:latin typeface="Calibri"/>
                <a:cs typeface="Calibri"/>
              </a:rPr>
              <a:t> peint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86764" y="5228970"/>
            <a:ext cx="2294890" cy="1374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Espaces</a:t>
            </a:r>
            <a:r>
              <a:rPr sz="1600" b="1" u="heavy" spc="-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verts</a:t>
            </a:r>
            <a:r>
              <a:rPr sz="16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et voierie</a:t>
            </a:r>
            <a:endParaRPr sz="1600">
              <a:latin typeface="Calibri"/>
              <a:cs typeface="Calibri"/>
            </a:endParaRPr>
          </a:p>
          <a:p>
            <a:pPr marL="12700" marR="1940560">
              <a:lnSpc>
                <a:spcPct val="110000"/>
              </a:lnSpc>
              <a:spcBef>
                <a:spcPts val="885"/>
              </a:spcBef>
            </a:pPr>
            <a:r>
              <a:rPr sz="1100" spc="-5" dirty="0">
                <a:latin typeface="Calibri"/>
                <a:cs typeface="Calibri"/>
              </a:rPr>
              <a:t>T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te  </a:t>
            </a:r>
            <a:r>
              <a:rPr sz="1100" spc="-5" dirty="0">
                <a:latin typeface="Calibri"/>
                <a:cs typeface="Calibri"/>
              </a:rPr>
              <a:t>Taille</a:t>
            </a:r>
            <a:endParaRPr sz="1100">
              <a:latin typeface="Calibri"/>
              <a:cs typeface="Calibri"/>
            </a:endParaRPr>
          </a:p>
          <a:p>
            <a:pPr marL="44450" marR="1195705" indent="-32384">
              <a:lnSpc>
                <a:spcPct val="110000"/>
              </a:lnSpc>
            </a:pPr>
            <a:r>
              <a:rPr sz="1100" spc="-5" dirty="0">
                <a:latin typeface="Calibri"/>
                <a:cs typeface="Calibri"/>
              </a:rPr>
              <a:t>Débroussaillage 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Petite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maçonnerie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Expérience</a:t>
            </a:r>
            <a:r>
              <a:rPr sz="1600" b="1" u="heavy" spc="-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professionnelle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25265" y="5584926"/>
            <a:ext cx="2021839" cy="57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sz="1100" spc="-5" dirty="0">
                <a:latin typeface="Calibri"/>
                <a:cs typeface="Calibri"/>
              </a:rPr>
              <a:t>Entretien </a:t>
            </a:r>
            <a:r>
              <a:rPr sz="1100" dirty="0">
                <a:latin typeface="Calibri"/>
                <a:cs typeface="Calibri"/>
              </a:rPr>
              <a:t>et </a:t>
            </a:r>
            <a:r>
              <a:rPr sz="1100" spc="-5" dirty="0">
                <a:latin typeface="Calibri"/>
                <a:cs typeface="Calibri"/>
              </a:rPr>
              <a:t>réparation du matériel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Entretien de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voierie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00" spc="-5" dirty="0">
                <a:latin typeface="Calibri"/>
                <a:cs typeface="Calibri"/>
              </a:rPr>
              <a:t>Ramassage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de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feuille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déneigement</a:t>
            </a:r>
            <a:endParaRPr sz="1100">
              <a:latin typeface="Calibri"/>
              <a:cs typeface="Calibri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867714" y="6755256"/>
          <a:ext cx="5782310" cy="1998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8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3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1544">
                <a:tc>
                  <a:txBody>
                    <a:bodyPr/>
                    <a:lstStyle/>
                    <a:p>
                      <a:pPr marL="31750">
                        <a:lnSpc>
                          <a:spcPts val="105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2021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ts val="1050"/>
                        </a:lnSpc>
                        <a:tabLst>
                          <a:tab pos="2128520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Opérateur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quartier	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Régie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du territoire.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Jardin de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combe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des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mineurs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641">
                <a:tc>
                  <a:txBody>
                    <a:bodyPr/>
                    <a:lstStyle/>
                    <a:p>
                      <a:pPr marL="31750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2019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ts val="1215"/>
                        </a:lnSpc>
                        <a:tabLst>
                          <a:tab pos="2450465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Ripper	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CUCM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au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creusot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(stage)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403">
                <a:tc>
                  <a:txBody>
                    <a:bodyPr/>
                    <a:lstStyle/>
                    <a:p>
                      <a:pPr marL="31750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2018/19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ts val="1220"/>
                        </a:lnSpc>
                        <a:tabLst>
                          <a:tab pos="2482215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agent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des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espace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verts	Brigade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verte du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creusot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403">
                <a:tc>
                  <a:txBody>
                    <a:bodyPr/>
                    <a:lstStyle/>
                    <a:p>
                      <a:pPr marL="31750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2017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ts val="1220"/>
                        </a:lnSpc>
                        <a:tabLst>
                          <a:tab pos="2450465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Ouvrier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du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bâtiment	Lycée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León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Blum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au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creusot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642">
                <a:tc>
                  <a:txBody>
                    <a:bodyPr/>
                    <a:lstStyle/>
                    <a:p>
                      <a:pPr marL="31750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2017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ts val="1220"/>
                        </a:lnSpc>
                        <a:tabLst>
                          <a:tab pos="245046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Manœuvre</a:t>
                      </a:r>
                      <a:r>
                        <a:rPr sz="11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polyvalent	Agnalisation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au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Creusot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832">
                <a:tc>
                  <a:txBody>
                    <a:bodyPr/>
                    <a:lstStyle/>
                    <a:p>
                      <a:pPr marL="31750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2017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ts val="1215"/>
                        </a:lnSpc>
                        <a:tabLst>
                          <a:tab pos="245046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Agent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d’entretien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des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espace</a:t>
                      </a:r>
                      <a:r>
                        <a:rPr sz="11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verts	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Mairie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du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creusot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3832">
                <a:tc>
                  <a:txBody>
                    <a:bodyPr/>
                    <a:lstStyle/>
                    <a:p>
                      <a:pPr marL="31750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2016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ts val="1225"/>
                        </a:lnSpc>
                        <a:tabLst>
                          <a:tab pos="245046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Agent</a:t>
                      </a:r>
                      <a:r>
                        <a:rPr sz="11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déchetterie	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Bois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Morey.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Torcy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934">
                <a:tc>
                  <a:txBody>
                    <a:bodyPr/>
                    <a:lstStyle/>
                    <a:p>
                      <a:pPr marL="31750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2015/17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ts val="1215"/>
                        </a:lnSpc>
                        <a:tabLst>
                          <a:tab pos="2450465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Operateur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quartier	Régie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du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quartier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au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creusot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2003/04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7465" marB="0"/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295"/>
                        </a:spcBef>
                        <a:tabLst>
                          <a:tab pos="2450465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Ripeur  </a:t>
                      </a:r>
                      <a:r>
                        <a:rPr sz="11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Gradiska	Tchistotia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à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Belgrade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746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359">
                <a:tc>
                  <a:txBody>
                    <a:bodyPr/>
                    <a:lstStyle/>
                    <a:p>
                      <a:pPr marL="31750">
                        <a:lnSpc>
                          <a:spcPts val="1275"/>
                        </a:lnSpc>
                        <a:spcBef>
                          <a:spcPts val="30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1999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:02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8735" marB="0"/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ts val="1275"/>
                        </a:lnSpc>
                        <a:spcBef>
                          <a:spcPts val="305"/>
                        </a:spcBef>
                        <a:tabLst>
                          <a:tab pos="245046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Manutentionnaire</a:t>
                      </a:r>
                      <a:r>
                        <a:rPr sz="11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briqueterie	Ciglana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à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Belgrade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873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886764" y="8850629"/>
            <a:ext cx="2576195" cy="715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Renseignements</a:t>
            </a:r>
            <a:r>
              <a:rPr sz="1400" b="1" u="sng" spc="-2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complémentaires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sz="1100" dirty="0">
                <a:latin typeface="Calibri"/>
                <a:cs typeface="Calibri"/>
              </a:rPr>
              <a:t>Née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7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aout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1982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00" dirty="0">
                <a:latin typeface="Calibri"/>
                <a:cs typeface="Calibri"/>
              </a:rPr>
              <a:t>Marié.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4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enfants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199</Words>
  <Application>Microsoft Office PowerPoint</Application>
  <PresentationFormat>Personnalisé</PresentationFormat>
  <Paragraphs>42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Stagiaire</dc:creator>
  <cp:lastModifiedBy>Stagiaire</cp:lastModifiedBy>
  <cp:revision>1</cp:revision>
  <dcterms:created xsi:type="dcterms:W3CDTF">2021-11-15T14:01:43Z</dcterms:created>
  <dcterms:modified xsi:type="dcterms:W3CDTF">2021-11-15T14:02:49Z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2021-09-08T00:00:00Z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2021-11-15T00:00:00Z</vt:filetime>
  </property>
</Properties>
</file>